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671" r:id="rId3"/>
    <p:sldMasterId id="2147483682" r:id="rId4"/>
  </p:sldMasterIdLst>
  <p:notesMasterIdLst>
    <p:notesMasterId r:id="rId15"/>
  </p:notesMasterIdLst>
  <p:sldIdLst>
    <p:sldId id="258" r:id="rId5"/>
    <p:sldId id="265" r:id="rId6"/>
    <p:sldId id="266" r:id="rId7"/>
    <p:sldId id="259" r:id="rId8"/>
    <p:sldId id="260" r:id="rId9"/>
    <p:sldId id="261" r:id="rId10"/>
    <p:sldId id="262" r:id="rId11"/>
    <p:sldId id="267" r:id="rId12"/>
    <p:sldId id="264" r:id="rId13"/>
    <p:sldId id="268" r:id="rId14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ila CHIHI" initials="LC" lastIdx="1" clrIdx="0">
    <p:extLst>
      <p:ext uri="{19B8F6BF-5375-455C-9EA6-DF929625EA0E}">
        <p15:presenceInfo xmlns:p15="http://schemas.microsoft.com/office/powerpoint/2012/main" userId="S-1-5-21-1383555469-1259161103-2079600828-115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FBE3D-6DEB-4BD7-BCE7-D32C62C01CE6}" type="datetimeFigureOut">
              <a:rPr lang="fr-FR" smtClean="0"/>
              <a:t>28/11/2018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788AD9-3D36-4856-8CF2-88CD856A66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6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9847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285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250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547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2549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991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3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8014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88AD9-3D36-4856-8CF2-88CD856A667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7136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0CF8C-830F-A440-B4A1-25B1ED98677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509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2" name="Espace réservé du titre 1"/>
          <p:cNvSpPr>
            <a:spLocks noGrp="1"/>
          </p:cNvSpPr>
          <p:nvPr>
            <p:ph type="title"/>
          </p:nvPr>
        </p:nvSpPr>
        <p:spPr>
          <a:xfrm>
            <a:off x="3776132" y="25342"/>
            <a:ext cx="7577668" cy="338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17" hasCustomPrompt="1"/>
          </p:nvPr>
        </p:nvSpPr>
        <p:spPr>
          <a:xfrm>
            <a:off x="3462338" y="1765695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1</a:t>
            </a:r>
            <a:endParaRPr lang="fr-FR" dirty="0"/>
          </a:p>
        </p:txBody>
      </p:sp>
      <p:sp>
        <p:nvSpPr>
          <p:cNvPr id="29" name="Espace réservé du texte 27"/>
          <p:cNvSpPr>
            <a:spLocks noGrp="1"/>
          </p:cNvSpPr>
          <p:nvPr>
            <p:ph type="body" sz="quarter" idx="18" hasCustomPrompt="1"/>
          </p:nvPr>
        </p:nvSpPr>
        <p:spPr>
          <a:xfrm>
            <a:off x="3462338" y="2611607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2</a:t>
            </a:r>
            <a:endParaRPr lang="fr-FR" dirty="0"/>
          </a:p>
        </p:txBody>
      </p:sp>
      <p:sp>
        <p:nvSpPr>
          <p:cNvPr id="30" name="Espace réservé du texte 27"/>
          <p:cNvSpPr>
            <a:spLocks noGrp="1"/>
          </p:cNvSpPr>
          <p:nvPr>
            <p:ph type="body" sz="quarter" idx="19" hasCustomPrompt="1"/>
          </p:nvPr>
        </p:nvSpPr>
        <p:spPr>
          <a:xfrm>
            <a:off x="3462338" y="3457519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3</a:t>
            </a:r>
            <a:endParaRPr lang="fr-FR" dirty="0"/>
          </a:p>
        </p:txBody>
      </p:sp>
      <p:sp>
        <p:nvSpPr>
          <p:cNvPr id="31" name="Espace réservé du texte 27"/>
          <p:cNvSpPr>
            <a:spLocks noGrp="1"/>
          </p:cNvSpPr>
          <p:nvPr>
            <p:ph type="body" sz="quarter" idx="20" hasCustomPrompt="1"/>
          </p:nvPr>
        </p:nvSpPr>
        <p:spPr>
          <a:xfrm>
            <a:off x="3462338" y="4303430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4</a:t>
            </a:r>
            <a:endParaRPr lang="fr-FR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37" name="Rectangle 3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8" name="Image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40" name="Espace réservé du numéro de diapositive 5"/>
          <p:cNvSpPr txBox="1">
            <a:spLocks/>
          </p:cNvSpPr>
          <p:nvPr userDrawn="1"/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rgbClr val="0A45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Titre 1"/>
          <p:cNvSpPr txBox="1">
            <a:spLocks/>
          </p:cNvSpPr>
          <p:nvPr userDrawn="1"/>
        </p:nvSpPr>
        <p:spPr>
          <a:xfrm>
            <a:off x="699382" y="-38866"/>
            <a:ext cx="3009134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ZoneTexte 1"/>
          <p:cNvSpPr txBox="1"/>
          <p:nvPr userDrawn="1"/>
        </p:nvSpPr>
        <p:spPr>
          <a:xfrm>
            <a:off x="798482" y="159888"/>
            <a:ext cx="2810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small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  <a:endParaRPr lang="fr-FR" sz="2400" cap="small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98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2"/>
          <p:cNvSpPr>
            <a:spLocks noGrp="1"/>
          </p:cNvSpPr>
          <p:nvPr>
            <p:ph idx="1"/>
          </p:nvPr>
        </p:nvSpPr>
        <p:spPr>
          <a:xfrm>
            <a:off x="527382" y="1392858"/>
            <a:ext cx="11137237" cy="3740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>
              <a:buFont typeface="Wingdings" panose="05000000000000000000" pitchFamily="2" charset="2"/>
              <a:buChar char="§"/>
              <a:defRPr sz="1800">
                <a:latin typeface="Helvetica" pitchFamily="34" charset="0"/>
              </a:defRPr>
            </a:lvl1pPr>
            <a:lvl2pPr marL="742950" indent="-285750" algn="l">
              <a:buFont typeface="Wingdings" panose="05000000000000000000" pitchFamily="2" charset="2"/>
              <a:buChar char="§"/>
              <a:defRPr sz="1800">
                <a:latin typeface="Helvetica" pitchFamily="34" charset="0"/>
              </a:defRPr>
            </a:lvl2pPr>
            <a:lvl3pPr marL="1143000" indent="-228600" algn="l">
              <a:buFont typeface="Wingdings" panose="05000000000000000000" pitchFamily="2" charset="2"/>
              <a:buChar char="§"/>
              <a:defRPr sz="1800">
                <a:latin typeface="Helvetica" pitchFamily="34" charset="0"/>
              </a:defRPr>
            </a:lvl3pPr>
            <a:lvl4pPr marL="1600200" indent="-228600" algn="l">
              <a:buFont typeface="Wingdings" panose="05000000000000000000" pitchFamily="2" charset="2"/>
              <a:buChar char="§"/>
              <a:defRPr sz="1800">
                <a:latin typeface="Helvetica" pitchFamily="34" charset="0"/>
              </a:defRPr>
            </a:lvl4pPr>
            <a:lvl5pPr marL="2057400" indent="-228600" algn="l">
              <a:buFont typeface="Wingdings" panose="05000000000000000000" pitchFamily="2" charset="2"/>
              <a:buChar char="§"/>
              <a:defRPr sz="1800">
                <a:latin typeface="Helvetica" pitchFamily="34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>
          <a:xfrm>
            <a:off x="527382" y="203200"/>
            <a:ext cx="5376597" cy="1011222"/>
          </a:xfrm>
          <a:prstGeom prst="rect">
            <a:avLst/>
          </a:prstGeom>
        </p:spPr>
        <p:txBody>
          <a:bodyPr/>
          <a:lstStyle>
            <a:lvl1pPr algn="l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NeueLT Std" pitchFamily="34" charset="0"/>
              </a:defRPr>
            </a:lvl1pPr>
          </a:lstStyle>
          <a:p>
            <a:r>
              <a:rPr lang="fr-FR" dirty="0" smtClean="0"/>
              <a:t>Titre sur 2 lignes max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822721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2" name="Espace réservé du titre 1"/>
          <p:cNvSpPr>
            <a:spLocks noGrp="1"/>
          </p:cNvSpPr>
          <p:nvPr>
            <p:ph type="title"/>
          </p:nvPr>
        </p:nvSpPr>
        <p:spPr>
          <a:xfrm>
            <a:off x="3776132" y="25342"/>
            <a:ext cx="7577668" cy="338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17" hasCustomPrompt="1"/>
          </p:nvPr>
        </p:nvSpPr>
        <p:spPr>
          <a:xfrm>
            <a:off x="3462338" y="1765695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1</a:t>
            </a:r>
            <a:endParaRPr lang="fr-FR" dirty="0"/>
          </a:p>
        </p:txBody>
      </p:sp>
      <p:sp>
        <p:nvSpPr>
          <p:cNvPr id="29" name="Espace réservé du texte 27"/>
          <p:cNvSpPr>
            <a:spLocks noGrp="1"/>
          </p:cNvSpPr>
          <p:nvPr>
            <p:ph type="body" sz="quarter" idx="18" hasCustomPrompt="1"/>
          </p:nvPr>
        </p:nvSpPr>
        <p:spPr>
          <a:xfrm>
            <a:off x="3462338" y="2611607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2</a:t>
            </a:r>
            <a:endParaRPr lang="fr-FR" dirty="0"/>
          </a:p>
        </p:txBody>
      </p:sp>
      <p:sp>
        <p:nvSpPr>
          <p:cNvPr id="30" name="Espace réservé du texte 27"/>
          <p:cNvSpPr>
            <a:spLocks noGrp="1"/>
          </p:cNvSpPr>
          <p:nvPr>
            <p:ph type="body" sz="quarter" idx="19" hasCustomPrompt="1"/>
          </p:nvPr>
        </p:nvSpPr>
        <p:spPr>
          <a:xfrm>
            <a:off x="3462338" y="3457519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3</a:t>
            </a:r>
            <a:endParaRPr lang="fr-FR" dirty="0"/>
          </a:p>
        </p:txBody>
      </p:sp>
      <p:sp>
        <p:nvSpPr>
          <p:cNvPr id="31" name="Espace réservé du texte 27"/>
          <p:cNvSpPr>
            <a:spLocks noGrp="1"/>
          </p:cNvSpPr>
          <p:nvPr>
            <p:ph type="body" sz="quarter" idx="20" hasCustomPrompt="1"/>
          </p:nvPr>
        </p:nvSpPr>
        <p:spPr>
          <a:xfrm>
            <a:off x="3462338" y="4303430"/>
            <a:ext cx="5935662" cy="592138"/>
          </a:xfr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4</a:t>
            </a:r>
            <a:endParaRPr lang="fr-FR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38" name="Image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40" name="Espace réservé du numéro de diapositive 5"/>
          <p:cNvSpPr txBox="1">
            <a:spLocks/>
          </p:cNvSpPr>
          <p:nvPr userDrawn="1"/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rgbClr val="0A45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Titre 1"/>
          <p:cNvSpPr txBox="1">
            <a:spLocks/>
          </p:cNvSpPr>
          <p:nvPr userDrawn="1"/>
        </p:nvSpPr>
        <p:spPr>
          <a:xfrm>
            <a:off x="699382" y="-38866"/>
            <a:ext cx="3009134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ZoneTexte 1"/>
          <p:cNvSpPr txBox="1"/>
          <p:nvPr userDrawn="1"/>
        </p:nvSpPr>
        <p:spPr>
          <a:xfrm>
            <a:off x="798482" y="159888"/>
            <a:ext cx="2810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smal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  <a:endParaRPr lang="fr-FR" sz="2400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2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915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 / image fond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" y="567267"/>
            <a:ext cx="6006442" cy="596819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67267"/>
            <a:ext cx="6005365" cy="5968193"/>
          </a:xfrm>
          <a:prstGeom prst="rect">
            <a:avLst/>
          </a:prstGeom>
          <a:solidFill>
            <a:srgbClr val="0A458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cap="small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cap="small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033463"/>
            <a:ext cx="4732338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8" name="Espace réservé du texte 14"/>
          <p:cNvSpPr>
            <a:spLocks noGrp="1"/>
          </p:cNvSpPr>
          <p:nvPr>
            <p:ph type="body" sz="quarter" idx="13" hasCustomPrompt="1"/>
          </p:nvPr>
        </p:nvSpPr>
        <p:spPr>
          <a:xfrm>
            <a:off x="6510866" y="1033993"/>
            <a:ext cx="4732338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21" name="Espace réservé du texte 16"/>
          <p:cNvSpPr>
            <a:spLocks noGrp="1"/>
          </p:cNvSpPr>
          <p:nvPr>
            <p:ph type="body" sz="quarter" idx="14" hasCustomPrompt="1"/>
          </p:nvPr>
        </p:nvSpPr>
        <p:spPr>
          <a:xfrm>
            <a:off x="6510866" y="1658409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22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658938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23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427029" y="1033463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39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8" y="569748"/>
            <a:ext cx="6003945" cy="59657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699381" y="925286"/>
            <a:ext cx="4800465" cy="4746171"/>
          </a:xfrm>
          <a:prstGeom prst="rect">
            <a:avLst/>
          </a:prstGeom>
          <a:solidFill>
            <a:srgbClr val="0A458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fr-FR" cap="small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033463"/>
            <a:ext cx="4528457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199" y="1658938"/>
            <a:ext cx="4528457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8" name="Espace réservé du texte 14"/>
          <p:cNvSpPr>
            <a:spLocks noGrp="1"/>
          </p:cNvSpPr>
          <p:nvPr>
            <p:ph type="body" sz="quarter" idx="13" hasCustomPrompt="1"/>
          </p:nvPr>
        </p:nvSpPr>
        <p:spPr>
          <a:xfrm>
            <a:off x="6510866" y="1033993"/>
            <a:ext cx="4732338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21" name="Espace réservé du texte 16"/>
          <p:cNvSpPr>
            <a:spLocks noGrp="1"/>
          </p:cNvSpPr>
          <p:nvPr>
            <p:ph type="body" sz="quarter" idx="14" hasCustomPrompt="1"/>
          </p:nvPr>
        </p:nvSpPr>
        <p:spPr>
          <a:xfrm>
            <a:off x="6510866" y="1658409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60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image en fond">
    <p:bg>
      <p:bgPr>
        <a:blipFill dpi="0" rotWithShape="1">
          <a:blip r:embed="rId2">
            <a:lum/>
          </a:blip>
          <a:srcRect/>
          <a:stretch>
            <a:fillRect t="1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83312"/>
            <a:ext cx="12192000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433770" y="965605"/>
            <a:ext cx="5738430" cy="4965596"/>
          </a:xfrm>
          <a:prstGeom prst="rect">
            <a:avLst/>
          </a:prstGeom>
          <a:solidFill>
            <a:schemeClr val="tx1">
              <a:lumMod val="65000"/>
              <a:lumOff val="3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fr-FR" cap="small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199" y="1191886"/>
            <a:ext cx="4855029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199" y="1926333"/>
            <a:ext cx="4855029" cy="375601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657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image en fond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59970"/>
            <a:ext cx="12192000" cy="532311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859971"/>
            <a:ext cx="6030686" cy="5334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2" name="Rectangle 11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4" y="1053716"/>
            <a:ext cx="4855029" cy="582485"/>
          </a:xfrm>
          <a:noFill/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8084" y="1788163"/>
            <a:ext cx="4855029" cy="3852862"/>
          </a:xfrm>
          <a:noFill/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8309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 et deu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8" name="Espace réservé du texte 14"/>
          <p:cNvSpPr>
            <a:spLocks noGrp="1"/>
          </p:cNvSpPr>
          <p:nvPr>
            <p:ph type="body" sz="quarter" idx="15" hasCustomPrompt="1"/>
          </p:nvPr>
        </p:nvSpPr>
        <p:spPr>
          <a:xfrm>
            <a:off x="440266" y="1033993"/>
            <a:ext cx="5173134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9" name="Espace réservé du texte 16"/>
          <p:cNvSpPr>
            <a:spLocks noGrp="1"/>
          </p:cNvSpPr>
          <p:nvPr>
            <p:ph type="body" sz="quarter" idx="16" hasCustomPrompt="1"/>
          </p:nvPr>
        </p:nvSpPr>
        <p:spPr>
          <a:xfrm>
            <a:off x="440266" y="1658409"/>
            <a:ext cx="5173134" cy="209232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7" hasCustomPrompt="1"/>
          </p:nvPr>
        </p:nvSpPr>
        <p:spPr>
          <a:xfrm>
            <a:off x="6189133" y="1033993"/>
            <a:ext cx="5173134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8" hasCustomPrompt="1"/>
          </p:nvPr>
        </p:nvSpPr>
        <p:spPr>
          <a:xfrm>
            <a:off x="6189133" y="1658409"/>
            <a:ext cx="5173134" cy="263419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9" hasCustomPrompt="1"/>
          </p:nvPr>
        </p:nvSpPr>
        <p:spPr>
          <a:xfrm>
            <a:off x="439738" y="3894138"/>
            <a:ext cx="5173662" cy="2303462"/>
          </a:xfrm>
        </p:spPr>
        <p:txBody>
          <a:bodyPr>
            <a:norm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4" name="Espace réservé pour une image  12"/>
          <p:cNvSpPr>
            <a:spLocks noGrp="1"/>
          </p:cNvSpPr>
          <p:nvPr>
            <p:ph type="pic" sz="quarter" idx="20" hasCustomPrompt="1"/>
          </p:nvPr>
        </p:nvSpPr>
        <p:spPr>
          <a:xfrm>
            <a:off x="6189133" y="4410605"/>
            <a:ext cx="5173662" cy="1786995"/>
          </a:xfrm>
        </p:spPr>
        <p:txBody>
          <a:bodyPr>
            <a:norm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5" name="Espace réservé du texte 25"/>
          <p:cNvSpPr>
            <a:spLocks noGrp="1"/>
          </p:cNvSpPr>
          <p:nvPr>
            <p:ph type="body" sz="quarter" idx="21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651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C7420-E5C0-4413-8497-C287F4CB655F}" type="datetimeFigureOut">
              <a:rPr lang="fr-FR">
                <a:solidFill>
                  <a:prstClr val="black"/>
                </a:solidFill>
              </a:rPr>
              <a:pPr>
                <a:defRPr/>
              </a:pPr>
              <a:t>28/11/2018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AF7B1-805E-4D10-A088-610B869649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913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803544-3138-46E9-B5D4-2C2EFCF0FCD4}" type="datetimeFigureOut">
              <a:rPr lang="fr-FR" smtClean="0">
                <a:solidFill>
                  <a:prstClr val="black"/>
                </a:solidFill>
              </a:rPr>
              <a:pPr/>
              <a:t>28/11/2018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D72DD-7ECD-43D2-9F3D-EBFAE6B2358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99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788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2" name="Espace réservé du titre 1"/>
          <p:cNvSpPr>
            <a:spLocks noGrp="1"/>
          </p:cNvSpPr>
          <p:nvPr>
            <p:ph type="title"/>
          </p:nvPr>
        </p:nvSpPr>
        <p:spPr>
          <a:xfrm>
            <a:off x="3776132" y="25342"/>
            <a:ext cx="7577668" cy="338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17" hasCustomPrompt="1"/>
          </p:nvPr>
        </p:nvSpPr>
        <p:spPr>
          <a:xfrm>
            <a:off x="3462338" y="1765695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1</a:t>
            </a:r>
            <a:endParaRPr lang="fr-FR" dirty="0"/>
          </a:p>
        </p:txBody>
      </p:sp>
      <p:sp>
        <p:nvSpPr>
          <p:cNvPr id="29" name="Espace réservé du texte 27"/>
          <p:cNvSpPr>
            <a:spLocks noGrp="1"/>
          </p:cNvSpPr>
          <p:nvPr>
            <p:ph type="body" sz="quarter" idx="18" hasCustomPrompt="1"/>
          </p:nvPr>
        </p:nvSpPr>
        <p:spPr>
          <a:xfrm>
            <a:off x="3462338" y="2611607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2</a:t>
            </a:r>
            <a:endParaRPr lang="fr-FR" dirty="0"/>
          </a:p>
        </p:txBody>
      </p:sp>
      <p:sp>
        <p:nvSpPr>
          <p:cNvPr id="30" name="Espace réservé du texte 27"/>
          <p:cNvSpPr>
            <a:spLocks noGrp="1"/>
          </p:cNvSpPr>
          <p:nvPr>
            <p:ph type="body" sz="quarter" idx="19" hasCustomPrompt="1"/>
          </p:nvPr>
        </p:nvSpPr>
        <p:spPr>
          <a:xfrm>
            <a:off x="3462338" y="3457519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3</a:t>
            </a:r>
            <a:endParaRPr lang="fr-FR" dirty="0"/>
          </a:p>
        </p:txBody>
      </p:sp>
      <p:sp>
        <p:nvSpPr>
          <p:cNvPr id="31" name="Espace réservé du texte 27"/>
          <p:cNvSpPr>
            <a:spLocks noGrp="1"/>
          </p:cNvSpPr>
          <p:nvPr>
            <p:ph type="body" sz="quarter" idx="20" hasCustomPrompt="1"/>
          </p:nvPr>
        </p:nvSpPr>
        <p:spPr>
          <a:xfrm>
            <a:off x="3462338" y="4303430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4</a:t>
            </a:r>
            <a:endParaRPr lang="fr-FR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37" name="Rectangle 3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8" name="Image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40" name="Espace réservé du numéro de diapositive 5"/>
          <p:cNvSpPr txBox="1">
            <a:spLocks/>
          </p:cNvSpPr>
          <p:nvPr userDrawn="1"/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rgbClr val="0A45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Titre 1"/>
          <p:cNvSpPr txBox="1">
            <a:spLocks/>
          </p:cNvSpPr>
          <p:nvPr userDrawn="1"/>
        </p:nvSpPr>
        <p:spPr>
          <a:xfrm>
            <a:off x="699382" y="-38866"/>
            <a:ext cx="3009134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192"/>
            <a:ext cx="2794000" cy="7286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fr-FR" dirty="0" smtClean="0"/>
              <a:t>Sommaire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388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519767" y="2012041"/>
            <a:ext cx="915246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0"/>
          </p:nvPr>
        </p:nvSpPr>
        <p:spPr>
          <a:xfrm>
            <a:off x="9728200" y="152400"/>
            <a:ext cx="2024063" cy="871538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50000"/>
              </a:lnSpc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5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5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50000"/>
              </a:lnSpc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969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2" name="Espace réservé du titre 1"/>
          <p:cNvSpPr>
            <a:spLocks noGrp="1"/>
          </p:cNvSpPr>
          <p:nvPr>
            <p:ph type="title"/>
          </p:nvPr>
        </p:nvSpPr>
        <p:spPr>
          <a:xfrm>
            <a:off x="3776132" y="25342"/>
            <a:ext cx="7577668" cy="338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8" name="Espace réservé du texte 27"/>
          <p:cNvSpPr>
            <a:spLocks noGrp="1"/>
          </p:cNvSpPr>
          <p:nvPr>
            <p:ph type="body" sz="quarter" idx="17" hasCustomPrompt="1"/>
          </p:nvPr>
        </p:nvSpPr>
        <p:spPr>
          <a:xfrm>
            <a:off x="3462338" y="1765695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1</a:t>
            </a:r>
            <a:endParaRPr lang="fr-FR" dirty="0"/>
          </a:p>
        </p:txBody>
      </p:sp>
      <p:sp>
        <p:nvSpPr>
          <p:cNvPr id="29" name="Espace réservé du texte 27"/>
          <p:cNvSpPr>
            <a:spLocks noGrp="1"/>
          </p:cNvSpPr>
          <p:nvPr>
            <p:ph type="body" sz="quarter" idx="18" hasCustomPrompt="1"/>
          </p:nvPr>
        </p:nvSpPr>
        <p:spPr>
          <a:xfrm>
            <a:off x="3462338" y="2611607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2</a:t>
            </a:r>
            <a:endParaRPr lang="fr-FR" dirty="0"/>
          </a:p>
        </p:txBody>
      </p:sp>
      <p:sp>
        <p:nvSpPr>
          <p:cNvPr id="30" name="Espace réservé du texte 27"/>
          <p:cNvSpPr>
            <a:spLocks noGrp="1"/>
          </p:cNvSpPr>
          <p:nvPr>
            <p:ph type="body" sz="quarter" idx="19" hasCustomPrompt="1"/>
          </p:nvPr>
        </p:nvSpPr>
        <p:spPr>
          <a:xfrm>
            <a:off x="3462338" y="3457519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3</a:t>
            </a:r>
            <a:endParaRPr lang="fr-FR" dirty="0"/>
          </a:p>
        </p:txBody>
      </p:sp>
      <p:sp>
        <p:nvSpPr>
          <p:cNvPr id="31" name="Espace réservé du texte 27"/>
          <p:cNvSpPr>
            <a:spLocks noGrp="1"/>
          </p:cNvSpPr>
          <p:nvPr>
            <p:ph type="body" sz="quarter" idx="20" hasCustomPrompt="1"/>
          </p:nvPr>
        </p:nvSpPr>
        <p:spPr>
          <a:xfrm>
            <a:off x="3462338" y="4303430"/>
            <a:ext cx="5935662" cy="59213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fr-FR" dirty="0" smtClean="0"/>
              <a:t>Titre 4</a:t>
            </a:r>
            <a:endParaRPr lang="fr-FR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37" name="Rectangle 36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8" name="Image 3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40" name="Espace réservé du numéro de diapositive 5"/>
          <p:cNvSpPr txBox="1">
            <a:spLocks/>
          </p:cNvSpPr>
          <p:nvPr userDrawn="1"/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r" defTabSz="914400" rtl="0" eaLnBrk="1" latinLnBrk="0" hangingPunct="1">
              <a:defRPr sz="1400" kern="1200">
                <a:solidFill>
                  <a:srgbClr val="0A45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4" name="Titre 1"/>
          <p:cNvSpPr txBox="1">
            <a:spLocks/>
          </p:cNvSpPr>
          <p:nvPr userDrawn="1"/>
        </p:nvSpPr>
        <p:spPr>
          <a:xfrm>
            <a:off x="699382" y="-38866"/>
            <a:ext cx="3009134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51192"/>
            <a:ext cx="2794000" cy="7286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fr-FR" dirty="0" smtClean="0"/>
              <a:t>Sommaire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996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 / image fond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" y="567267"/>
            <a:ext cx="6006442" cy="596819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67267"/>
            <a:ext cx="6005365" cy="5968193"/>
          </a:xfrm>
          <a:prstGeom prst="rect">
            <a:avLst/>
          </a:prstGeom>
          <a:solidFill>
            <a:srgbClr val="0A458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cap="small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033463"/>
            <a:ext cx="4732338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8" name="Espace réservé du texte 14"/>
          <p:cNvSpPr>
            <a:spLocks noGrp="1"/>
          </p:cNvSpPr>
          <p:nvPr>
            <p:ph type="body" sz="quarter" idx="13" hasCustomPrompt="1"/>
          </p:nvPr>
        </p:nvSpPr>
        <p:spPr>
          <a:xfrm>
            <a:off x="6510866" y="1033993"/>
            <a:ext cx="4732338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21" name="Espace réservé du texte 16"/>
          <p:cNvSpPr>
            <a:spLocks noGrp="1"/>
          </p:cNvSpPr>
          <p:nvPr>
            <p:ph type="body" sz="quarter" idx="14" hasCustomPrompt="1"/>
          </p:nvPr>
        </p:nvSpPr>
        <p:spPr>
          <a:xfrm>
            <a:off x="6510866" y="1658409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22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658938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23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427029" y="1033463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69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8" y="569748"/>
            <a:ext cx="6003945" cy="59657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699381" y="925286"/>
            <a:ext cx="4800465" cy="4746171"/>
          </a:xfrm>
          <a:prstGeom prst="rect">
            <a:avLst/>
          </a:prstGeom>
          <a:solidFill>
            <a:srgbClr val="0A458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fr-FR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033463"/>
            <a:ext cx="4528457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199" y="1658938"/>
            <a:ext cx="4528457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8" name="Espace réservé du texte 14"/>
          <p:cNvSpPr>
            <a:spLocks noGrp="1"/>
          </p:cNvSpPr>
          <p:nvPr>
            <p:ph type="body" sz="quarter" idx="13" hasCustomPrompt="1"/>
          </p:nvPr>
        </p:nvSpPr>
        <p:spPr>
          <a:xfrm>
            <a:off x="6510866" y="1033993"/>
            <a:ext cx="4732338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21" name="Espace réservé du texte 16"/>
          <p:cNvSpPr>
            <a:spLocks noGrp="1"/>
          </p:cNvSpPr>
          <p:nvPr>
            <p:ph type="body" sz="quarter" idx="14" hasCustomPrompt="1"/>
          </p:nvPr>
        </p:nvSpPr>
        <p:spPr>
          <a:xfrm>
            <a:off x="6510866" y="1658409"/>
            <a:ext cx="4732338" cy="38528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543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image en fond">
    <p:bg>
      <p:bgPr>
        <a:blipFill dpi="0" rotWithShape="1">
          <a:blip r:embed="rId2">
            <a:lum/>
          </a:blip>
          <a:srcRect/>
          <a:stretch>
            <a:fillRect t="1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83312"/>
            <a:ext cx="12192000" cy="674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433770" y="965605"/>
            <a:ext cx="5738430" cy="4965596"/>
          </a:xfrm>
          <a:prstGeom prst="rect">
            <a:avLst/>
          </a:prstGeom>
          <a:solidFill>
            <a:schemeClr val="tx1">
              <a:lumMod val="65000"/>
              <a:lumOff val="3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fr-FR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838199" y="1191886"/>
            <a:ext cx="4855029" cy="38893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838199" y="1926333"/>
            <a:ext cx="4855029" cy="375601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149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et image en fond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59970"/>
            <a:ext cx="12192000" cy="532311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859971"/>
            <a:ext cx="6030686" cy="5334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12" name="Rectangle 11"/>
          <p:cNvSpPr/>
          <p:nvPr userDrawn="1"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14" name="Espace réservé du texte 25"/>
          <p:cNvSpPr>
            <a:spLocks noGrp="1"/>
          </p:cNvSpPr>
          <p:nvPr>
            <p:ph type="body" sz="quarter" idx="16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468084" y="1053716"/>
            <a:ext cx="4855029" cy="582485"/>
          </a:xfrm>
          <a:noFill/>
        </p:spPr>
        <p:txBody>
          <a:bodyPr anchor="ctr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8084" y="1788163"/>
            <a:ext cx="4855029" cy="3852862"/>
          </a:xfrm>
          <a:noFill/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8011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 et deu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8" name="Espace réservé du texte 14"/>
          <p:cNvSpPr>
            <a:spLocks noGrp="1"/>
          </p:cNvSpPr>
          <p:nvPr>
            <p:ph type="body" sz="quarter" idx="15" hasCustomPrompt="1"/>
          </p:nvPr>
        </p:nvSpPr>
        <p:spPr>
          <a:xfrm>
            <a:off x="440266" y="1033993"/>
            <a:ext cx="5173134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9" name="Espace réservé du texte 16"/>
          <p:cNvSpPr>
            <a:spLocks noGrp="1"/>
          </p:cNvSpPr>
          <p:nvPr>
            <p:ph type="body" sz="quarter" idx="16" hasCustomPrompt="1"/>
          </p:nvPr>
        </p:nvSpPr>
        <p:spPr>
          <a:xfrm>
            <a:off x="440266" y="1658409"/>
            <a:ext cx="5173134" cy="209232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0" name="Espace réservé du texte 14"/>
          <p:cNvSpPr>
            <a:spLocks noGrp="1"/>
          </p:cNvSpPr>
          <p:nvPr>
            <p:ph type="body" sz="quarter" idx="17" hasCustomPrompt="1"/>
          </p:nvPr>
        </p:nvSpPr>
        <p:spPr>
          <a:xfrm>
            <a:off x="6189133" y="1033993"/>
            <a:ext cx="5173134" cy="388937"/>
          </a:xfrm>
        </p:spPr>
        <p:txBody>
          <a:bodyPr anchor="ctr"/>
          <a:lstStyle>
            <a:lvl1pPr marL="342900" indent="-342900">
              <a:buFont typeface="Wingdings" panose="05000000000000000000" pitchFamily="2" charset="2"/>
              <a:buChar char="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Titre du paragraphe</a:t>
            </a:r>
            <a:endParaRPr lang="fr-FR" dirty="0"/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8" hasCustomPrompt="1"/>
          </p:nvPr>
        </p:nvSpPr>
        <p:spPr>
          <a:xfrm>
            <a:off x="6189133" y="1658409"/>
            <a:ext cx="5173134" cy="263419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Modifiez le texte</a:t>
            </a:r>
            <a:endParaRPr lang="fr-FR" dirty="0"/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9" hasCustomPrompt="1"/>
          </p:nvPr>
        </p:nvSpPr>
        <p:spPr>
          <a:xfrm>
            <a:off x="439738" y="3894138"/>
            <a:ext cx="5173662" cy="2303462"/>
          </a:xfrm>
        </p:spPr>
        <p:txBody>
          <a:bodyPr>
            <a:norm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4" name="Espace réservé pour une image  12"/>
          <p:cNvSpPr>
            <a:spLocks noGrp="1"/>
          </p:cNvSpPr>
          <p:nvPr>
            <p:ph type="pic" sz="quarter" idx="20" hasCustomPrompt="1"/>
          </p:nvPr>
        </p:nvSpPr>
        <p:spPr>
          <a:xfrm>
            <a:off x="6189133" y="4410605"/>
            <a:ext cx="5173662" cy="1786995"/>
          </a:xfrm>
        </p:spPr>
        <p:txBody>
          <a:bodyPr>
            <a:norm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fr-FR" dirty="0" smtClean="0"/>
              <a:t>Insérer une image</a:t>
            </a:r>
            <a:endParaRPr lang="fr-FR" dirty="0"/>
          </a:p>
        </p:txBody>
      </p:sp>
      <p:sp>
        <p:nvSpPr>
          <p:cNvPr id="15" name="Espace réservé du texte 25"/>
          <p:cNvSpPr>
            <a:spLocks noGrp="1"/>
          </p:cNvSpPr>
          <p:nvPr>
            <p:ph type="body" sz="quarter" idx="21" hasCustomPrompt="1"/>
          </p:nvPr>
        </p:nvSpPr>
        <p:spPr>
          <a:xfrm>
            <a:off x="9884229" y="51192"/>
            <a:ext cx="1890486" cy="728663"/>
          </a:xfrm>
        </p:spPr>
        <p:txBody>
          <a:bodyPr anchor="ctr">
            <a:normAutofit/>
          </a:bodyPr>
          <a:lstStyle>
            <a:lvl1pPr marL="0" indent="0" algn="r">
              <a:lnSpc>
                <a:spcPct val="114000"/>
              </a:lnSpc>
              <a:buNone/>
              <a:defRPr sz="1200"/>
            </a:lvl1pPr>
          </a:lstStyle>
          <a:p>
            <a:pPr lvl="0"/>
            <a:r>
              <a:rPr lang="fr-FR" dirty="0" smtClean="0"/>
              <a:t>THÈME DE LA PRÉSENTATION</a:t>
            </a:r>
          </a:p>
          <a:p>
            <a:pPr lvl="0"/>
            <a:r>
              <a:rPr lang="fr-FR" dirty="0" smtClean="0"/>
              <a:t>-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194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C7420-E5C0-4413-8497-C287F4CB655F}" type="datetimeFigureOut">
              <a:rPr lang="fr-FR"/>
              <a:pPr>
                <a:defRPr/>
              </a:pPr>
              <a:t>28/11/2018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AF7B1-805E-4D10-A088-610B869649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8290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17EA41-2814-4905-8F23-129101BF1BE1}" type="datetimeFigureOut">
              <a:rPr lang="fr-FR" smtClean="0"/>
              <a:t>28/11/2018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36F7D-E153-4EF1-8584-B40EB47790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173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134533"/>
            <a:ext cx="10515600" cy="5042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9744" y="25342"/>
            <a:ext cx="9503228" cy="453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9740979" y="-58487"/>
            <a:ext cx="2162745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13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81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49263" indent="-449263" algn="l" defTabSz="914400" rtl="0" eaLnBrk="1" latinLnBrk="0" hangingPunct="1">
        <a:lnSpc>
          <a:spcPct val="114000"/>
        </a:lnSpc>
        <a:spcBef>
          <a:spcPts val="0"/>
        </a:spcBef>
        <a:buClr>
          <a:srgbClr val="0A4587"/>
        </a:buClr>
        <a:buFont typeface="Wingdings" panose="05000000000000000000" pitchFamily="2" charset="2"/>
        <a:buChar char="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" y="1011"/>
            <a:ext cx="12188040" cy="6893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136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38867"/>
            <a:ext cx="12192000" cy="604923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>
              <a:solidFill>
                <a:prstClr val="white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134533"/>
            <a:ext cx="10515600" cy="5042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-19361" y="6537522"/>
            <a:ext cx="10728000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6064" y="6233045"/>
            <a:ext cx="1024128" cy="475488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19744" y="25342"/>
            <a:ext cx="9503228" cy="453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81886" y="6585302"/>
            <a:ext cx="2040466" cy="262883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rgbClr val="0A458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824FB5-0800-4149-9B6E-E8428EF6910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9740979" y="-58487"/>
            <a:ext cx="2162745" cy="90878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fr-FR" sz="24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93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5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49263" indent="-449263" algn="l" defTabSz="914400" rtl="0" eaLnBrk="1" latinLnBrk="0" hangingPunct="1">
        <a:lnSpc>
          <a:spcPct val="114000"/>
        </a:lnSpc>
        <a:spcBef>
          <a:spcPts val="0"/>
        </a:spcBef>
        <a:buClr>
          <a:srgbClr val="0A4587"/>
        </a:buClr>
        <a:buFont typeface="Wingdings" panose="05000000000000000000" pitchFamily="2" charset="2"/>
        <a:buChar char="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14000"/>
        </a:lnSpc>
        <a:spcBef>
          <a:spcPts val="0"/>
        </a:spcBef>
        <a:buClr>
          <a:srgbClr val="C0000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635067" y="0"/>
            <a:ext cx="2170820" cy="1087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0" y="1839685"/>
            <a:ext cx="12192000" cy="1670277"/>
          </a:xfrm>
          <a:prstGeom prst="rect">
            <a:avLst/>
          </a:prstGeom>
          <a:solidFill>
            <a:srgbClr val="0A4587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sz="4000" b="1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" y="6483055"/>
            <a:ext cx="11797267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113" y="374945"/>
            <a:ext cx="1647623" cy="76809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1519767" y="2012041"/>
            <a:ext cx="915246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837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revendeurs.fr@ebp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bp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1" y="6483055"/>
            <a:ext cx="11797267" cy="68367"/>
          </a:xfrm>
          <a:prstGeom prst="rect">
            <a:avLst/>
          </a:prstGeom>
          <a:solidFill>
            <a:srgbClr val="0A4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113" y="374945"/>
            <a:ext cx="1647623" cy="76809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2891644" y="2165980"/>
            <a:ext cx="6408712" cy="1143000"/>
          </a:xfrm>
        </p:spPr>
        <p:txBody>
          <a:bodyPr>
            <a:normAutofit/>
          </a:bodyPr>
          <a:lstStyle/>
          <a:p>
            <a:r>
              <a:rPr lang="fr-FR" sz="3300" b="1" dirty="0" smtClean="0"/>
              <a:t>Bienvenue à notre web démo</a:t>
            </a:r>
            <a:br>
              <a:rPr lang="fr-FR" sz="3300" b="1" dirty="0" smtClean="0"/>
            </a:br>
            <a:r>
              <a:rPr lang="fr-FR" sz="2400" dirty="0" smtClean="0"/>
              <a:t>Le SDK</a:t>
            </a:r>
            <a:endParaRPr lang="fr-FR" sz="2400" dirty="0"/>
          </a:p>
        </p:txBody>
      </p:sp>
      <p:sp>
        <p:nvSpPr>
          <p:cNvPr id="2" name="ZoneTexte 1"/>
          <p:cNvSpPr txBox="1"/>
          <p:nvPr/>
        </p:nvSpPr>
        <p:spPr>
          <a:xfrm>
            <a:off x="9359900" y="0"/>
            <a:ext cx="2832100" cy="1377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endParaRPr lang="fr-FR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26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Résultat de recherche d'images pour &quot;contact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70"/>
          <a:stretch/>
        </p:blipFill>
        <p:spPr bwMode="auto">
          <a:xfrm>
            <a:off x="1512962" y="2709326"/>
            <a:ext cx="9155038" cy="29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524000" y="1124744"/>
            <a:ext cx="9144000" cy="1656184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0" y="149318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 smtClean="0">
                <a:solidFill>
                  <a:srgbClr val="0A4587"/>
                </a:solidFill>
                <a:latin typeface="Arial" charset="0"/>
              </a:rPr>
              <a:t>Le Service </a:t>
            </a:r>
            <a:r>
              <a:rPr lang="fr-FR" sz="2400" b="1" dirty="0">
                <a:solidFill>
                  <a:srgbClr val="0A4587"/>
                </a:solidFill>
                <a:latin typeface="Arial" charset="0"/>
              </a:rPr>
              <a:t>Partenaires </a:t>
            </a:r>
            <a:r>
              <a:rPr lang="fr-FR" sz="2400" b="1" dirty="0" smtClean="0">
                <a:solidFill>
                  <a:srgbClr val="0A4587"/>
                </a:solidFill>
                <a:latin typeface="Arial" charset="0"/>
              </a:rPr>
              <a:t>PE</a:t>
            </a:r>
            <a:endParaRPr lang="fr-FR" sz="2400" b="1" dirty="0">
              <a:solidFill>
                <a:srgbClr val="0A4587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z="1000" b="1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rPr>
              <a:t>reste </a:t>
            </a:r>
            <a:r>
              <a:rPr lang="fr-FR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</a:rPr>
              <a:t>à votre disposition pour toute information complémentaire.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48994" y="3268092"/>
            <a:ext cx="3384376" cy="165618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4537128" y="3634519"/>
            <a:ext cx="3208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>
                <a:solidFill>
                  <a:srgbClr val="0A4587"/>
                </a:solidFill>
                <a:latin typeface="Arial" charset="0"/>
              </a:rPr>
              <a:t>Service Partenaires </a:t>
            </a:r>
            <a:r>
              <a:rPr lang="fr-FR" b="1" dirty="0" smtClean="0">
                <a:solidFill>
                  <a:srgbClr val="0A4587"/>
                </a:solidFill>
                <a:latin typeface="Arial" charset="0"/>
              </a:rPr>
              <a:t>PE</a:t>
            </a:r>
            <a:endParaRPr lang="fr-FR" b="1" dirty="0">
              <a:solidFill>
                <a:srgbClr val="0A4587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Tél : 01 34 94 80 </a:t>
            </a:r>
            <a:r>
              <a:rPr lang="fr-FR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35</a:t>
            </a:r>
            <a:endParaRPr lang="fr-FR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</a:endParaRPr>
          </a:p>
          <a:p>
            <a:pPr algn="ctr"/>
            <a:r>
              <a:rPr lang="fr-FR" u="sng" dirty="0">
                <a:hlinkClick r:id="rId4"/>
              </a:rPr>
              <a:t>revendeurs.fr@ebp.com</a:t>
            </a:r>
            <a:endParaRPr lang="fr-FR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491987" y="285395"/>
            <a:ext cx="12831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Web démo SDK</a:t>
            </a:r>
          </a:p>
        </p:txBody>
      </p:sp>
    </p:spTree>
    <p:extLst>
      <p:ext uri="{BB962C8B-B14F-4D97-AF65-F5344CB8AC3E}">
        <p14:creationId xmlns:p14="http://schemas.microsoft.com/office/powerpoint/2010/main" val="21932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Espace réservé du texte 3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12" name="Espace réservé du texte 34"/>
          <p:cNvSpPr>
            <a:spLocks noGrp="1"/>
          </p:cNvSpPr>
          <p:nvPr>
            <p:ph type="body" sz="quarter" idx="17"/>
          </p:nvPr>
        </p:nvSpPr>
        <p:spPr>
          <a:xfrm>
            <a:off x="3632200" y="2501231"/>
            <a:ext cx="5935662" cy="592138"/>
          </a:xfrm>
        </p:spPr>
        <p:txBody>
          <a:bodyPr>
            <a:normAutofit/>
          </a:bodyPr>
          <a:lstStyle/>
          <a:p>
            <a:r>
              <a:rPr lang="fr-FR" dirty="0" smtClean="0"/>
              <a:t>Qu’est-ce que le SDK ?</a:t>
            </a:r>
            <a:endParaRPr lang="fr-FR" dirty="0"/>
          </a:p>
        </p:txBody>
      </p:sp>
      <p:sp>
        <p:nvSpPr>
          <p:cNvPr id="13" name="Espace réservé du texte 35"/>
          <p:cNvSpPr>
            <a:spLocks noGrp="1"/>
          </p:cNvSpPr>
          <p:nvPr>
            <p:ph type="body" sz="quarter" idx="18"/>
          </p:nvPr>
        </p:nvSpPr>
        <p:spPr>
          <a:xfrm>
            <a:off x="3632200" y="3173518"/>
            <a:ext cx="5935662" cy="592138"/>
          </a:xfrm>
        </p:spPr>
        <p:txBody>
          <a:bodyPr/>
          <a:lstStyle/>
          <a:p>
            <a:r>
              <a:rPr lang="fr-FR" dirty="0" smtClean="0"/>
              <a:t>Comment fonctionne le SDK ?</a:t>
            </a:r>
            <a:endParaRPr lang="fr-FR" dirty="0"/>
          </a:p>
        </p:txBody>
      </p:sp>
      <p:sp>
        <p:nvSpPr>
          <p:cNvPr id="1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3632200" y="3808891"/>
            <a:ext cx="5935662" cy="592138"/>
          </a:xfrm>
        </p:spPr>
        <p:txBody>
          <a:bodyPr/>
          <a:lstStyle/>
          <a:p>
            <a:r>
              <a:rPr lang="fr-FR" dirty="0" smtClean="0"/>
              <a:t>Comment y accéder ?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2591329" y="2545555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91329" y="3206749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91329" y="3844808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67934" y="5119884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FR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5129689"/>
            <a:ext cx="5935662" cy="592138"/>
          </a:xfrm>
        </p:spPr>
        <p:txBody>
          <a:bodyPr/>
          <a:lstStyle/>
          <a:p>
            <a:r>
              <a:rPr lang="fr-FR" dirty="0" smtClean="0"/>
              <a:t>DEMONSTRATION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1667934" y="1579339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1589144"/>
            <a:ext cx="5935662" cy="592138"/>
          </a:xfrm>
        </p:spPr>
        <p:txBody>
          <a:bodyPr/>
          <a:lstStyle/>
          <a:p>
            <a:r>
              <a:rPr lang="fr-FR" dirty="0" smtClean="0"/>
              <a:t>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825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34"/>
          <p:cNvSpPr>
            <a:spLocks noGrp="1"/>
          </p:cNvSpPr>
          <p:nvPr>
            <p:ph type="body" sz="quarter" idx="17"/>
          </p:nvPr>
        </p:nvSpPr>
        <p:spPr>
          <a:xfrm>
            <a:off x="3632200" y="2501231"/>
            <a:ext cx="5935662" cy="592138"/>
          </a:xfrm>
        </p:spPr>
        <p:txBody>
          <a:bodyPr>
            <a:normAutofit/>
          </a:bodyPr>
          <a:lstStyle/>
          <a:p>
            <a:r>
              <a:rPr lang="fr-FR" dirty="0" smtClean="0"/>
              <a:t>Qu’est-ce que le SDK ?</a:t>
            </a:r>
            <a:endParaRPr lang="fr-FR" dirty="0"/>
          </a:p>
        </p:txBody>
      </p:sp>
      <p:sp>
        <p:nvSpPr>
          <p:cNvPr id="13" name="Espace réservé du texte 35"/>
          <p:cNvSpPr>
            <a:spLocks noGrp="1"/>
          </p:cNvSpPr>
          <p:nvPr>
            <p:ph type="body" sz="quarter" idx="18"/>
          </p:nvPr>
        </p:nvSpPr>
        <p:spPr>
          <a:xfrm>
            <a:off x="3632200" y="3173518"/>
            <a:ext cx="5935662" cy="592138"/>
          </a:xfrm>
        </p:spPr>
        <p:txBody>
          <a:bodyPr/>
          <a:lstStyle/>
          <a:p>
            <a:r>
              <a:rPr lang="fr-FR" dirty="0" smtClean="0"/>
              <a:t>Comment fonctionne le SDK ?</a:t>
            </a:r>
            <a:endParaRPr lang="fr-FR" dirty="0"/>
          </a:p>
        </p:txBody>
      </p:sp>
      <p:sp>
        <p:nvSpPr>
          <p:cNvPr id="1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3632200" y="3808891"/>
            <a:ext cx="5935662" cy="592138"/>
          </a:xfrm>
        </p:spPr>
        <p:txBody>
          <a:bodyPr/>
          <a:lstStyle/>
          <a:p>
            <a:r>
              <a:rPr lang="fr-FR" dirty="0" smtClean="0"/>
              <a:t>Comment y accéder ?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2591329" y="2545555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91329" y="3206749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91329" y="3844808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67934" y="5119884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FR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5129689"/>
            <a:ext cx="5935662" cy="592138"/>
          </a:xfrm>
        </p:spPr>
        <p:txBody>
          <a:bodyPr/>
          <a:lstStyle/>
          <a:p>
            <a:r>
              <a:rPr lang="fr-FR" dirty="0" smtClean="0"/>
              <a:t>DEMONSTRATION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1667934" y="5119884"/>
            <a:ext cx="8276166" cy="520306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1667934" y="1579339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1589144"/>
            <a:ext cx="5935662" cy="592138"/>
          </a:xfrm>
        </p:spPr>
        <p:txBody>
          <a:bodyPr/>
          <a:lstStyle/>
          <a:p>
            <a:r>
              <a:rPr lang="fr-FR" dirty="0" smtClean="0"/>
              <a:t>PRESENTATION</a:t>
            </a:r>
            <a:endParaRPr lang="fr-FR" dirty="0"/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486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Qu’est-ce que le SDK ?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Acronyme anglais pour « Software Development Kit 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Ensemble d’outils facilitant le développement d’applications interfacées sur une plateforme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Permet de développer des solutions complémentaires aux </a:t>
            </a:r>
            <a:r>
              <a:rPr lang="fr-FR" dirty="0" smtClean="0"/>
              <a:t>logiciels </a:t>
            </a:r>
            <a:r>
              <a:rPr lang="fr-FR" dirty="0"/>
              <a:t>Open Line™ EBP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7" name="Espace réservé du texte 9"/>
          <p:cNvSpPr>
            <a:spLocks noGrp="1"/>
          </p:cNvSpPr>
          <p:nvPr>
            <p:ph type="body" sz="quarter" idx="16"/>
          </p:nvPr>
        </p:nvSpPr>
        <p:spPr>
          <a:xfrm>
            <a:off x="9884229" y="51192"/>
            <a:ext cx="1890486" cy="728663"/>
          </a:xfrm>
        </p:spPr>
        <p:txBody>
          <a:bodyPr>
            <a:normAutofit/>
          </a:bodyPr>
          <a:lstStyle/>
          <a:p>
            <a:r>
              <a:rPr lang="fr-FR" dirty="0" smtClean="0"/>
              <a:t>Web démo SDK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775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fonctionne le SDK ?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838199" y="1181100"/>
            <a:ext cx="4528457" cy="4330700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dirty="0"/>
              <a:t>Le SDK interagit avec les applications au moyen de lignes de </a:t>
            </a:r>
            <a:r>
              <a:rPr lang="fr-FR" dirty="0" smtClean="0"/>
              <a:t>commande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dirty="0"/>
              <a:t>Il permet d’importer des données dans la base, de consulter/imprimer des fiches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dirty="0"/>
              <a:t>Le développement d’outils se fait dans n’importe quel langage de développement.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Les avantages</a:t>
            </a:r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>
          <a:xfrm>
            <a:off x="6510866" y="1658409"/>
            <a:ext cx="4804834" cy="38528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La prise en main </a:t>
            </a:r>
            <a:r>
              <a:rPr lang="fr-FR" dirty="0" smtClean="0"/>
              <a:t>via </a:t>
            </a:r>
            <a:r>
              <a:rPr lang="fr-FR" dirty="0"/>
              <a:t>l’interaction avec le logiciel Open Line en lignes de commandes est simple et facile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Technologie </a:t>
            </a:r>
            <a:r>
              <a:rPr lang="fr-FR" dirty="0"/>
              <a:t>innovante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Permet d’adapter les solutions EBP aux besoins exacts de vos clients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Ouvre de nouvelles opportunités business</a:t>
            </a:r>
          </a:p>
          <a:p>
            <a:endParaRPr lang="fr-FR" dirty="0"/>
          </a:p>
        </p:txBody>
      </p:sp>
      <p:sp>
        <p:nvSpPr>
          <p:cNvPr id="16" name="Espace réservé du texte 9"/>
          <p:cNvSpPr>
            <a:spLocks noGrp="1"/>
          </p:cNvSpPr>
          <p:nvPr>
            <p:ph type="body" sz="quarter" idx="16"/>
          </p:nvPr>
        </p:nvSpPr>
        <p:spPr>
          <a:xfrm>
            <a:off x="9884229" y="51192"/>
            <a:ext cx="1890486" cy="728663"/>
          </a:xfrm>
        </p:spPr>
        <p:txBody>
          <a:bodyPr>
            <a:normAutofit/>
          </a:bodyPr>
          <a:lstStyle/>
          <a:p>
            <a:r>
              <a:rPr lang="fr-FR" dirty="0" smtClean="0"/>
              <a:t>Web démo SDK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485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y accéder ?</a:t>
            </a: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Web démo SDK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4294967295"/>
          </p:nvPr>
        </p:nvSpPr>
        <p:spPr>
          <a:xfrm>
            <a:off x="139021" y="1636201"/>
            <a:ext cx="5661704" cy="3852862"/>
          </a:xfrm>
        </p:spPr>
        <p:txBody>
          <a:bodyPr/>
          <a:lstStyle/>
          <a:p>
            <a:r>
              <a:rPr lang="fr-FR" dirty="0"/>
              <a:t>Etre sous contrat de Services (privilège ou premium</a:t>
            </a:r>
            <a:r>
              <a:rPr lang="fr-FR" dirty="0" smtClean="0"/>
              <a:t>)</a:t>
            </a:r>
          </a:p>
          <a:p>
            <a:endParaRPr lang="fr-FR" dirty="0"/>
          </a:p>
          <a:p>
            <a:r>
              <a:rPr lang="fr-FR" dirty="0"/>
              <a:t>Avoir une version Open Line™ à jour de votre logiciel</a:t>
            </a:r>
          </a:p>
          <a:p>
            <a:pPr lvl="1"/>
            <a:r>
              <a:rPr lang="fr-FR" dirty="0"/>
              <a:t>En mode licence ou en mode </a:t>
            </a:r>
            <a:r>
              <a:rPr lang="fr-FR" dirty="0" smtClean="0"/>
              <a:t>locatif (non disponible en </a:t>
            </a:r>
            <a:r>
              <a:rPr lang="fr-FR" dirty="0" err="1" smtClean="0"/>
              <a:t>SaaS</a:t>
            </a:r>
            <a:r>
              <a:rPr lang="fr-FR" dirty="0" smtClean="0"/>
              <a:t>)</a:t>
            </a:r>
            <a:endParaRPr lang="fr-FR" dirty="0"/>
          </a:p>
          <a:p>
            <a:pPr lvl="1"/>
            <a:r>
              <a:rPr lang="fr-FR" dirty="0"/>
              <a:t>Le SDK est </a:t>
            </a:r>
            <a:r>
              <a:rPr lang="fr-FR" dirty="0" smtClean="0"/>
              <a:t>nativement présent dans les logiciels Open Line™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870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Devenez Éditeur Partenaire INITIAL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2"/>
          </p:nvPr>
        </p:nvSpPr>
        <p:spPr>
          <a:xfrm>
            <a:off x="784726" y="1033993"/>
            <a:ext cx="4610769" cy="4330700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fr-FR" b="1" dirty="0" smtClean="0"/>
              <a:t>Vous avez développé une solution complémentaire à un logiciel EBP? </a:t>
            </a:r>
          </a:p>
          <a:p>
            <a:pPr>
              <a:buClr>
                <a:schemeClr val="bg1"/>
              </a:buClr>
            </a:pPr>
            <a:endParaRPr lang="fr-FR" dirty="0"/>
          </a:p>
          <a:p>
            <a:pPr>
              <a:buClr>
                <a:schemeClr val="bg1"/>
              </a:buClr>
            </a:pPr>
            <a:r>
              <a:rPr lang="fr-FR" dirty="0" smtClean="0"/>
              <a:t>Profitez du SDK pour l’interfacer avec nos solutions et obtenez le statut d’Éditeur Partenaire INITIAL.</a:t>
            </a:r>
          </a:p>
          <a:p>
            <a:pPr>
              <a:buClr>
                <a:schemeClr val="bg1"/>
              </a:buClr>
            </a:pPr>
            <a:endParaRPr lang="fr-FR" dirty="0" smtClean="0"/>
          </a:p>
          <a:p>
            <a:pPr>
              <a:buClr>
                <a:schemeClr val="bg1"/>
              </a:buClr>
            </a:pPr>
            <a:r>
              <a:rPr lang="fr-FR" b="1" dirty="0" smtClean="0"/>
              <a:t>Comment faire ?</a:t>
            </a:r>
          </a:p>
          <a:p>
            <a:pPr>
              <a:buClr>
                <a:schemeClr val="bg1"/>
              </a:buClr>
            </a:pPr>
            <a:r>
              <a:rPr lang="fr-FR" dirty="0" smtClean="0"/>
              <a:t>Souscrivez à la licence ISV à 280€HT/an</a:t>
            </a:r>
          </a:p>
          <a:p>
            <a:pPr>
              <a:buClr>
                <a:schemeClr val="bg1"/>
              </a:buClr>
            </a:pPr>
            <a:endParaRPr lang="fr-FR" dirty="0" smtClean="0"/>
          </a:p>
          <a:p>
            <a:pPr>
              <a:buClr>
                <a:schemeClr val="bg1"/>
              </a:buClr>
            </a:pPr>
            <a:r>
              <a:rPr lang="fr-FR" dirty="0" smtClean="0"/>
              <a:t>Pour en savoir plus, contactez l’équipe Éditeurs Partenaires à l’adresse isv.fr@ebp.com</a:t>
            </a:r>
            <a:endParaRPr lang="fr-FR" dirty="0"/>
          </a:p>
          <a:p>
            <a:pPr>
              <a:buClr>
                <a:schemeClr val="bg1"/>
              </a:buClr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b="1" dirty="0" smtClean="0"/>
              <a:t>Les avantages de ce statut</a:t>
            </a:r>
            <a:endParaRPr lang="fr-FR" b="1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/>
          </p:nvPr>
        </p:nvSpPr>
        <p:spPr>
          <a:xfrm>
            <a:off x="6510866" y="1658409"/>
            <a:ext cx="4804834" cy="38528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Accès offert au module SDK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Assistance développeur (par e-mail uniquement)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Assistance et mises à jour pour le(s) logiciel(s) que vous interfacez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Référencement de votre solution sur le site </a:t>
            </a:r>
            <a:r>
              <a:rPr lang="fr-FR" dirty="0" smtClean="0">
                <a:hlinkClick r:id="rId3"/>
              </a:rPr>
              <a:t>www.ebp.com</a:t>
            </a:r>
            <a:r>
              <a:rPr lang="fr-FR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 Des avantages marketing</a:t>
            </a:r>
            <a:endParaRPr lang="fr-FR" dirty="0"/>
          </a:p>
          <a:p>
            <a:endParaRPr lang="fr-FR" dirty="0"/>
          </a:p>
        </p:txBody>
      </p:sp>
      <p:sp>
        <p:nvSpPr>
          <p:cNvPr id="16" name="Espace réservé du texte 9"/>
          <p:cNvSpPr>
            <a:spLocks noGrp="1"/>
          </p:cNvSpPr>
          <p:nvPr>
            <p:ph type="body" sz="quarter" idx="16"/>
          </p:nvPr>
        </p:nvSpPr>
        <p:spPr>
          <a:xfrm>
            <a:off x="9884229" y="51192"/>
            <a:ext cx="1890486" cy="728663"/>
          </a:xfrm>
        </p:spPr>
        <p:txBody>
          <a:bodyPr>
            <a:normAutofit/>
          </a:bodyPr>
          <a:lstStyle/>
          <a:p>
            <a:r>
              <a:rPr lang="fr-FR" dirty="0" smtClean="0"/>
              <a:t>Web démo SDK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7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Espace réservé du texte 3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12" name="Espace réservé du texte 34"/>
          <p:cNvSpPr>
            <a:spLocks noGrp="1"/>
          </p:cNvSpPr>
          <p:nvPr>
            <p:ph type="body" sz="quarter" idx="17"/>
          </p:nvPr>
        </p:nvSpPr>
        <p:spPr>
          <a:xfrm>
            <a:off x="3632200" y="2501231"/>
            <a:ext cx="5935662" cy="592138"/>
          </a:xfrm>
        </p:spPr>
        <p:txBody>
          <a:bodyPr>
            <a:normAutofit/>
          </a:bodyPr>
          <a:lstStyle/>
          <a:p>
            <a:r>
              <a:rPr lang="fr-FR" dirty="0" smtClean="0"/>
              <a:t>Qu’est-ce que le SDK ?</a:t>
            </a:r>
            <a:endParaRPr lang="fr-FR" dirty="0"/>
          </a:p>
        </p:txBody>
      </p:sp>
      <p:sp>
        <p:nvSpPr>
          <p:cNvPr id="13" name="Espace réservé du texte 35"/>
          <p:cNvSpPr>
            <a:spLocks noGrp="1"/>
          </p:cNvSpPr>
          <p:nvPr>
            <p:ph type="body" sz="quarter" idx="18"/>
          </p:nvPr>
        </p:nvSpPr>
        <p:spPr>
          <a:xfrm>
            <a:off x="3632200" y="3173518"/>
            <a:ext cx="5935662" cy="592138"/>
          </a:xfrm>
        </p:spPr>
        <p:txBody>
          <a:bodyPr/>
          <a:lstStyle/>
          <a:p>
            <a:r>
              <a:rPr lang="fr-FR" dirty="0" smtClean="0"/>
              <a:t>Comment fonctionne le SDK ?</a:t>
            </a:r>
            <a:endParaRPr lang="fr-FR" dirty="0"/>
          </a:p>
        </p:txBody>
      </p:sp>
      <p:sp>
        <p:nvSpPr>
          <p:cNvPr id="1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3632200" y="3808891"/>
            <a:ext cx="5935662" cy="592138"/>
          </a:xfrm>
        </p:spPr>
        <p:txBody>
          <a:bodyPr/>
          <a:lstStyle/>
          <a:p>
            <a:r>
              <a:rPr lang="fr-FR" dirty="0" smtClean="0"/>
              <a:t>Comment y accéder ?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2591329" y="2545555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91329" y="3206749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91329" y="3844808"/>
            <a:ext cx="567266" cy="5203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fr-F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67934" y="5119884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fr-FR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5129689"/>
            <a:ext cx="5935662" cy="592138"/>
          </a:xfrm>
        </p:spPr>
        <p:txBody>
          <a:bodyPr/>
          <a:lstStyle/>
          <a:p>
            <a:r>
              <a:rPr lang="fr-FR" dirty="0" smtClean="0"/>
              <a:t>DEMONSTRATION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1667934" y="1579340"/>
            <a:ext cx="8276166" cy="2785774"/>
          </a:xfrm>
          <a:prstGeom prst="rect">
            <a:avLst/>
          </a:prstGeom>
          <a:solidFill>
            <a:schemeClr val="bg1">
              <a:lumMod val="9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1667934" y="1579339"/>
            <a:ext cx="567266" cy="52030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Espace réservé du texte 36"/>
          <p:cNvSpPr>
            <a:spLocks noGrp="1"/>
          </p:cNvSpPr>
          <p:nvPr>
            <p:ph type="body" sz="quarter" idx="19"/>
          </p:nvPr>
        </p:nvSpPr>
        <p:spPr>
          <a:xfrm>
            <a:off x="2451100" y="1589144"/>
            <a:ext cx="5935662" cy="592138"/>
          </a:xfrm>
        </p:spPr>
        <p:txBody>
          <a:bodyPr/>
          <a:lstStyle/>
          <a:p>
            <a:r>
              <a:rPr lang="fr-FR" dirty="0" smtClean="0"/>
              <a:t>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802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59"/>
          <a:stretch/>
        </p:blipFill>
        <p:spPr>
          <a:xfrm>
            <a:off x="0" y="810490"/>
            <a:ext cx="12235543" cy="54255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69075" y="1641941"/>
            <a:ext cx="5346335" cy="19950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5400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de votre </a:t>
            </a:r>
            <a:endParaRPr lang="fr-FR" sz="5400" cap="small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fr-FR" sz="5400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endParaRPr lang="fr-FR" sz="5400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07134" y="4151688"/>
            <a:ext cx="3590888" cy="523220"/>
          </a:xfrm>
          <a:prstGeom prst="rect">
            <a:avLst/>
          </a:prstGeom>
          <a:solidFill>
            <a:srgbClr val="0A4587"/>
          </a:solidFill>
        </p:spPr>
        <p:txBody>
          <a:bodyPr wrap="square">
            <a:spAutoFit/>
          </a:bodyPr>
          <a:lstStyle/>
          <a:p>
            <a:pPr algn="ctr"/>
            <a:r>
              <a:rPr lang="fr-FR" sz="2800" cap="sm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questions  ?</a:t>
            </a:r>
          </a:p>
        </p:txBody>
      </p:sp>
      <p:sp>
        <p:nvSpPr>
          <p:cNvPr id="2" name="Rectangle 1"/>
          <p:cNvSpPr/>
          <p:nvPr/>
        </p:nvSpPr>
        <p:spPr>
          <a:xfrm>
            <a:off x="10581585" y="295841"/>
            <a:ext cx="1283172" cy="302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14000"/>
              </a:lnSpc>
              <a:buClr>
                <a:srgbClr val="0A4587"/>
              </a:buClr>
            </a:pPr>
            <a:r>
              <a:rPr lang="fr-FR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démo SDK</a:t>
            </a:r>
          </a:p>
        </p:txBody>
      </p:sp>
    </p:spTree>
    <p:extLst>
      <p:ext uri="{BB962C8B-B14F-4D97-AF65-F5344CB8AC3E}">
        <p14:creationId xmlns:p14="http://schemas.microsoft.com/office/powerpoint/2010/main" val="11913635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́sentationJU" id="{0CDBE2C1-D751-7E44-BCCD-C13D737D96E9}" vid="{26734C93-8AD6-8A45-821C-90C6196975AF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́sentationJU" id="{0CDBE2C1-D751-7E44-BCCD-C13D737D96E9}" vid="{26734C93-8AD6-8A45-821C-90C6196975AF}"/>
    </a:ext>
  </a:extLst>
</a:theme>
</file>

<file path=ppt/theme/theme4.xml><?xml version="1.0" encoding="utf-8"?>
<a:theme xmlns:a="http://schemas.openxmlformats.org/drawingml/2006/main" name="EBP_Template_Powerpoint_Charte2018_Masque_diapositiv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algn="r">
          <a:lnSpc>
            <a:spcPct val="150000"/>
          </a:lnSpc>
          <a:defRPr sz="16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́sentationJU" id="{0CDBE2C1-D751-7E44-BCCD-C13D737D96E9}" vid="{842CF66F-4B33-AC4C-B8D1-92D804BEF822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365</Words>
  <Application>Microsoft Office PowerPoint</Application>
  <PresentationFormat>Grand écran</PresentationFormat>
  <Paragraphs>104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Helvetica</vt:lpstr>
      <vt:lpstr>HelveticaNeueLT Std</vt:lpstr>
      <vt:lpstr>Wingdings</vt:lpstr>
      <vt:lpstr>Conception personnalisée</vt:lpstr>
      <vt:lpstr>2_Thème Office</vt:lpstr>
      <vt:lpstr>1_Conception personnalisée</vt:lpstr>
      <vt:lpstr>EBP_Template_Powerpoint_Charte2018_Masque_diapositive</vt:lpstr>
      <vt:lpstr>Bienvenue à notre web démo Le SDK</vt:lpstr>
      <vt:lpstr>Présentation PowerPoint</vt:lpstr>
      <vt:lpstr>Présentation PowerPoint</vt:lpstr>
      <vt:lpstr>Qu’est-ce que le SDK ?</vt:lpstr>
      <vt:lpstr>Comment fonctionne le SDK ?</vt:lpstr>
      <vt:lpstr>Comment y accéder ?</vt:lpstr>
      <vt:lpstr>Devenez Éditeur Partenaire INITIAL</vt:lpstr>
      <vt:lpstr>Présentation PowerPoint</vt:lpstr>
      <vt:lpstr>Présentation PowerPoint</vt:lpstr>
      <vt:lpstr>Présentation PowerPoint</vt:lpstr>
    </vt:vector>
  </TitlesOfParts>
  <Company>MSO2013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Bienvenue à notre web démo Le SDK</dc:title>
  <dc:creator>Marine POINSON</dc:creator>
  <cp:lastModifiedBy>Leila CHIHI</cp:lastModifiedBy>
  <cp:revision>19</cp:revision>
  <cp:lastPrinted>2018-11-28T09:34:52Z</cp:lastPrinted>
  <dcterms:created xsi:type="dcterms:W3CDTF">2018-11-12T15:33:14Z</dcterms:created>
  <dcterms:modified xsi:type="dcterms:W3CDTF">2018-11-28T09:55:10Z</dcterms:modified>
</cp:coreProperties>
</file>